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12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E6627CDB-B864-4215-8FC2-19B38C1052F7}" type="datetimeFigureOut">
              <a:rPr lang="pt-BR" smtClean="0"/>
              <a:t>05/03/2021</a:t>
            </a:fld>
            <a:endParaRPr lang="pt-BR"/>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t-BR"/>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5D2F9046-96E1-4F1D-9D87-BB0F331ACB46}" type="slidenum">
              <a:rPr lang="pt-BR" smtClean="0"/>
              <a:t>‹nº›</a:t>
            </a:fld>
            <a:endParaRPr lang="pt-BR"/>
          </a:p>
        </p:txBody>
      </p:sp>
    </p:spTree>
    <p:extLst>
      <p:ext uri="{BB962C8B-B14F-4D97-AF65-F5344CB8AC3E}">
        <p14:creationId xmlns:p14="http://schemas.microsoft.com/office/powerpoint/2010/main" val="341416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6627CDB-B864-4215-8FC2-19B38C1052F7}" type="datetimeFigureOut">
              <a:rPr lang="pt-BR" smtClean="0"/>
              <a:t>05/03/2021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2F9046-96E1-4F1D-9D87-BB0F331ACB46}" type="slidenum">
              <a:rPr lang="pt-BR" smtClean="0"/>
              <a:t>‹nº›</a:t>
            </a:fld>
            <a:endParaRPr lang="pt-BR"/>
          </a:p>
        </p:txBody>
      </p:sp>
    </p:spTree>
    <p:extLst>
      <p:ext uri="{BB962C8B-B14F-4D97-AF65-F5344CB8AC3E}">
        <p14:creationId xmlns:p14="http://schemas.microsoft.com/office/powerpoint/2010/main" val="2421167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6627CDB-B864-4215-8FC2-19B38C1052F7}" type="datetimeFigureOut">
              <a:rPr lang="pt-BR" smtClean="0"/>
              <a:t>05/03/2021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2F9046-96E1-4F1D-9D87-BB0F331ACB46}" type="slidenum">
              <a:rPr lang="pt-BR" smtClean="0"/>
              <a:t>‹nº›</a:t>
            </a:fld>
            <a:endParaRPr lang="pt-BR"/>
          </a:p>
        </p:txBody>
      </p:sp>
    </p:spTree>
    <p:extLst>
      <p:ext uri="{BB962C8B-B14F-4D97-AF65-F5344CB8AC3E}">
        <p14:creationId xmlns:p14="http://schemas.microsoft.com/office/powerpoint/2010/main" val="263959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E6627CDB-B864-4215-8FC2-19B38C1052F7}" type="datetimeFigureOut">
              <a:rPr lang="pt-BR" smtClean="0"/>
              <a:t>05/03/2021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2F9046-96E1-4F1D-9D87-BB0F331ACB46}" type="slidenum">
              <a:rPr lang="pt-BR" smtClean="0"/>
              <a:t>‹nº›</a:t>
            </a:fld>
            <a:endParaRPr lang="pt-BR"/>
          </a:p>
        </p:txBody>
      </p:sp>
    </p:spTree>
    <p:extLst>
      <p:ext uri="{BB962C8B-B14F-4D97-AF65-F5344CB8AC3E}">
        <p14:creationId xmlns:p14="http://schemas.microsoft.com/office/powerpoint/2010/main" val="1499680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E6627CDB-B864-4215-8FC2-19B38C1052F7}" type="datetimeFigureOut">
              <a:rPr lang="pt-BR" smtClean="0"/>
              <a:t>05/03/2021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2F9046-96E1-4F1D-9D87-BB0F331ACB46}" type="slidenum">
              <a:rPr lang="pt-BR" smtClean="0"/>
              <a:t>‹nº›</a:t>
            </a:fld>
            <a:endParaRPr lang="pt-BR"/>
          </a:p>
        </p:txBody>
      </p:sp>
    </p:spTree>
    <p:extLst>
      <p:ext uri="{BB962C8B-B14F-4D97-AF65-F5344CB8AC3E}">
        <p14:creationId xmlns:p14="http://schemas.microsoft.com/office/powerpoint/2010/main" val="69475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6627CDB-B864-4215-8FC2-19B38C1052F7}" type="datetimeFigureOut">
              <a:rPr lang="pt-BR" smtClean="0"/>
              <a:t>05/03/2021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D2F9046-96E1-4F1D-9D87-BB0F331ACB46}" type="slidenum">
              <a:rPr lang="pt-BR" smtClean="0"/>
              <a:t>‹nº›</a:t>
            </a:fld>
            <a:endParaRPr lang="pt-BR"/>
          </a:p>
        </p:txBody>
      </p:sp>
    </p:spTree>
    <p:extLst>
      <p:ext uri="{BB962C8B-B14F-4D97-AF65-F5344CB8AC3E}">
        <p14:creationId xmlns:p14="http://schemas.microsoft.com/office/powerpoint/2010/main" val="423945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E6627CDB-B864-4215-8FC2-19B38C1052F7}" type="datetimeFigureOut">
              <a:rPr lang="pt-BR" smtClean="0"/>
              <a:t>05/03/2021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D2F9046-96E1-4F1D-9D87-BB0F331ACB46}" type="slidenum">
              <a:rPr lang="pt-BR" smtClean="0"/>
              <a:t>‹nº›</a:t>
            </a:fld>
            <a:endParaRPr lang="pt-BR"/>
          </a:p>
        </p:txBody>
      </p:sp>
    </p:spTree>
    <p:extLst>
      <p:ext uri="{BB962C8B-B14F-4D97-AF65-F5344CB8AC3E}">
        <p14:creationId xmlns:p14="http://schemas.microsoft.com/office/powerpoint/2010/main" val="67200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E6627CDB-B864-4215-8FC2-19B38C1052F7}" type="datetimeFigureOut">
              <a:rPr lang="pt-BR" smtClean="0"/>
              <a:t>05/03/2021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D2F9046-96E1-4F1D-9D87-BB0F331ACB46}" type="slidenum">
              <a:rPr lang="pt-BR" smtClean="0"/>
              <a:t>‹nº›</a:t>
            </a:fld>
            <a:endParaRPr lang="pt-BR"/>
          </a:p>
        </p:txBody>
      </p:sp>
    </p:spTree>
    <p:extLst>
      <p:ext uri="{BB962C8B-B14F-4D97-AF65-F5344CB8AC3E}">
        <p14:creationId xmlns:p14="http://schemas.microsoft.com/office/powerpoint/2010/main" val="3992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27CDB-B864-4215-8FC2-19B38C1052F7}" type="datetimeFigureOut">
              <a:rPr lang="pt-BR" smtClean="0"/>
              <a:t>05/03/2021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D2F9046-96E1-4F1D-9D87-BB0F331ACB46}" type="slidenum">
              <a:rPr lang="pt-BR" smtClean="0"/>
              <a:t>‹nº›</a:t>
            </a:fld>
            <a:endParaRPr lang="pt-BR"/>
          </a:p>
        </p:txBody>
      </p:sp>
    </p:spTree>
    <p:extLst>
      <p:ext uri="{BB962C8B-B14F-4D97-AF65-F5344CB8AC3E}">
        <p14:creationId xmlns:p14="http://schemas.microsoft.com/office/powerpoint/2010/main" val="120070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t-BR" smtClean="0"/>
              <a:t>Editar estilos de texto Mestre</a:t>
            </a:r>
          </a:p>
        </p:txBody>
      </p:sp>
      <p:sp>
        <p:nvSpPr>
          <p:cNvPr id="5" name="Date Placeholder 4"/>
          <p:cNvSpPr>
            <a:spLocks noGrp="1"/>
          </p:cNvSpPr>
          <p:nvPr>
            <p:ph type="dt" sz="half" idx="10"/>
          </p:nvPr>
        </p:nvSpPr>
        <p:spPr/>
        <p:txBody>
          <a:bodyPr/>
          <a:lstStyle/>
          <a:p>
            <a:fld id="{E6627CDB-B864-4215-8FC2-19B38C1052F7}" type="datetimeFigureOut">
              <a:rPr lang="pt-BR" smtClean="0"/>
              <a:t>05/03/2021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D2F9046-96E1-4F1D-9D87-BB0F331ACB46}" type="slidenum">
              <a:rPr lang="pt-BR" smtClean="0"/>
              <a:t>‹nº›</a:t>
            </a:fld>
            <a:endParaRPr lang="pt-BR"/>
          </a:p>
        </p:txBody>
      </p:sp>
    </p:spTree>
    <p:extLst>
      <p:ext uri="{BB962C8B-B14F-4D97-AF65-F5344CB8AC3E}">
        <p14:creationId xmlns:p14="http://schemas.microsoft.com/office/powerpoint/2010/main" val="344896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E6627CDB-B864-4215-8FC2-19B38C1052F7}" type="datetimeFigureOut">
              <a:rPr lang="pt-BR" smtClean="0"/>
              <a:t>05/03/2021</a:t>
            </a:fld>
            <a:endParaRPr lang="pt-BR"/>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pt-BR"/>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5D2F9046-96E1-4F1D-9D87-BB0F331ACB46}" type="slidenum">
              <a:rPr lang="pt-BR" smtClean="0"/>
              <a:t>‹nº›</a:t>
            </a:fld>
            <a:endParaRPr lang="pt-BR"/>
          </a:p>
        </p:txBody>
      </p:sp>
    </p:spTree>
    <p:extLst>
      <p:ext uri="{BB962C8B-B14F-4D97-AF65-F5344CB8AC3E}">
        <p14:creationId xmlns:p14="http://schemas.microsoft.com/office/powerpoint/2010/main" val="364887096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E6627CDB-B864-4215-8FC2-19B38C1052F7}" type="datetimeFigureOut">
              <a:rPr lang="pt-BR" smtClean="0"/>
              <a:t>05/03/2021</a:t>
            </a:fld>
            <a:endParaRPr lang="pt-BR"/>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t-BR"/>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5D2F9046-96E1-4F1D-9D87-BB0F331ACB46}" type="slidenum">
              <a:rPr lang="pt-BR" smtClean="0"/>
              <a:t>‹nº›</a:t>
            </a:fld>
            <a:endParaRPr lang="pt-BR"/>
          </a:p>
        </p:txBody>
      </p:sp>
    </p:spTree>
    <p:extLst>
      <p:ext uri="{BB962C8B-B14F-4D97-AF65-F5344CB8AC3E}">
        <p14:creationId xmlns:p14="http://schemas.microsoft.com/office/powerpoint/2010/main" val="3841492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eet.google.com/cxf-zpmq-exv" TargetMode="External"/><Relationship Id="rId2" Type="http://schemas.openxmlformats.org/officeDocument/2006/relationships/hyperlink" Target="https://meet.google.com/jaw-ubgu-hma" TargetMode="External"/><Relationship Id="rId1" Type="http://schemas.openxmlformats.org/officeDocument/2006/relationships/slideLayout" Target="../slideLayouts/slideLayout1.xml"/><Relationship Id="rId5" Type="http://schemas.openxmlformats.org/officeDocument/2006/relationships/hyperlink" Target="mailto:qvt.csgp@gmail.com" TargetMode="External"/><Relationship Id="rId4" Type="http://schemas.openxmlformats.org/officeDocument/2006/relationships/hyperlink" Target="https://meet.google.com/ayh-jkht-pk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5143" y="0"/>
            <a:ext cx="11945257" cy="6705599"/>
          </a:xfrm>
        </p:spPr>
        <p:txBody>
          <a:bodyPr/>
          <a:lstStyle/>
          <a:p>
            <a:r>
              <a:rPr lang="pt-BR" sz="5400" b="1" dirty="0" smtClean="0">
                <a:solidFill>
                  <a:schemeClr val="bg1"/>
                </a:solidFill>
              </a:rPr>
              <a:t/>
            </a:r>
            <a:br>
              <a:rPr lang="pt-BR" sz="5400" b="1" dirty="0" smtClean="0">
                <a:solidFill>
                  <a:schemeClr val="bg1"/>
                </a:solidFill>
              </a:rPr>
            </a:br>
            <a:r>
              <a:rPr lang="pt-BR" sz="5400" b="1" dirty="0">
                <a:solidFill>
                  <a:schemeClr val="bg1"/>
                </a:solidFill>
              </a:rPr>
              <a:t/>
            </a:r>
            <a:br>
              <a:rPr lang="pt-BR" sz="5400" b="1" dirty="0">
                <a:solidFill>
                  <a:schemeClr val="bg1"/>
                </a:solidFill>
              </a:rPr>
            </a:br>
            <a:r>
              <a:rPr lang="pt-BR" sz="5400" b="1" dirty="0" smtClean="0">
                <a:solidFill>
                  <a:schemeClr val="bg1"/>
                </a:solidFill>
              </a:rPr>
              <a:t/>
            </a:r>
            <a:br>
              <a:rPr lang="pt-BR" sz="5400" b="1" dirty="0" smtClean="0">
                <a:solidFill>
                  <a:schemeClr val="bg1"/>
                </a:solidFill>
              </a:rPr>
            </a:br>
            <a:r>
              <a:rPr lang="pt-BR" sz="5400" b="1" dirty="0">
                <a:solidFill>
                  <a:schemeClr val="bg1"/>
                </a:solidFill>
              </a:rPr>
              <a:t/>
            </a:r>
            <a:br>
              <a:rPr lang="pt-BR" sz="5400" b="1" dirty="0">
                <a:solidFill>
                  <a:schemeClr val="bg1"/>
                </a:solidFill>
              </a:rPr>
            </a:br>
            <a:r>
              <a:rPr lang="pt-BR" sz="5400" b="1" dirty="0" smtClean="0">
                <a:solidFill>
                  <a:schemeClr val="bg1"/>
                </a:solidFill>
              </a:rPr>
              <a:t/>
            </a:r>
            <a:br>
              <a:rPr lang="pt-BR" sz="5400" b="1" dirty="0" smtClean="0">
                <a:solidFill>
                  <a:schemeClr val="bg1"/>
                </a:solidFill>
              </a:rPr>
            </a:br>
            <a:r>
              <a:rPr lang="pt-BR" sz="5400" b="1" dirty="0">
                <a:solidFill>
                  <a:schemeClr val="bg1"/>
                </a:solidFill>
              </a:rPr>
              <a:t/>
            </a:r>
            <a:br>
              <a:rPr lang="pt-BR" sz="5400" b="1" dirty="0">
                <a:solidFill>
                  <a:schemeClr val="bg1"/>
                </a:solidFill>
              </a:rPr>
            </a:br>
            <a:r>
              <a:rPr lang="pt-BR" sz="5400" b="1" dirty="0" smtClean="0">
                <a:solidFill>
                  <a:schemeClr val="bg1"/>
                </a:solidFill>
              </a:rPr>
              <a:t/>
            </a:r>
            <a:br>
              <a:rPr lang="pt-BR" sz="5400" b="1" dirty="0" smtClean="0">
                <a:solidFill>
                  <a:schemeClr val="bg1"/>
                </a:solidFill>
              </a:rPr>
            </a:br>
            <a:r>
              <a:rPr lang="pt-BR" sz="5400" b="1" dirty="0" smtClean="0">
                <a:solidFill>
                  <a:schemeClr val="bg1"/>
                </a:solidFill>
              </a:rPr>
              <a:t>OFICINAS DO II PLANO ESTADUAL DE HUMANIZAÇÃO DE ALAGOAS</a:t>
            </a:r>
            <a:br>
              <a:rPr lang="pt-BR" sz="5400" b="1" dirty="0" smtClean="0">
                <a:solidFill>
                  <a:schemeClr val="bg1"/>
                </a:solidFill>
              </a:rPr>
            </a:br>
            <a:r>
              <a:rPr lang="pt-BR" sz="3200" b="1" dirty="0" smtClean="0"/>
              <a:t/>
            </a:r>
            <a:br>
              <a:rPr lang="pt-BR" sz="3200" b="1" dirty="0" smtClean="0"/>
            </a:br>
            <a:r>
              <a:rPr lang="pt-BR" sz="3200" b="1" dirty="0"/>
              <a:t/>
            </a:r>
            <a:br>
              <a:rPr lang="pt-BR" sz="3200" b="1" dirty="0"/>
            </a:br>
            <a:r>
              <a:rPr lang="pt-BR" sz="2400" b="1" dirty="0" smtClean="0"/>
              <a:t>Público alvo: Secretários Municipais de Saúde, COSEMS, CES, CIR, SESAU, UFAL, UNCISAL,  Hospitais HM, HGE, Metropolitano, Mata do Norte, HEMOAL, HEMOAR, SAMU MACEIO, SAMU ARAPIRACA, HEDH, MESM, HEPR, HEHA, CER UNCISAL, SASBEM, UPAS, AMBULATÓRIOS  24HORAS, SUAS, SUVISA, SURAUS, SUPAD, SUGEPS, SUPOFC, GAP, GEREVEP, TRABALHADORES DA SAÚDE E ESTUDANTES EM GERAL.</a:t>
            </a:r>
            <a:br>
              <a:rPr lang="pt-BR" sz="2400" b="1" dirty="0" smtClean="0"/>
            </a:br>
            <a:r>
              <a:rPr lang="pt-BR" sz="2400" b="1" dirty="0" smtClean="0"/>
              <a:t/>
            </a:r>
            <a:br>
              <a:rPr lang="pt-BR" sz="2400" b="1" dirty="0" smtClean="0"/>
            </a:br>
            <a:r>
              <a:rPr lang="pt-BR" sz="2400" b="1" dirty="0" smtClean="0">
                <a:solidFill>
                  <a:schemeClr val="tx1"/>
                </a:solidFill>
              </a:rPr>
              <a:t>INSCRIÇÕES:</a:t>
            </a:r>
            <a:r>
              <a:rPr lang="pt-BR" sz="2400" b="1" dirty="0"/>
              <a:t/>
            </a:r>
            <a:br>
              <a:rPr lang="pt-BR" sz="2400" b="1" dirty="0"/>
            </a:br>
            <a:r>
              <a:rPr lang="pt-BR" sz="2400" b="1" dirty="0" smtClean="0"/>
              <a:t/>
            </a:r>
            <a:br>
              <a:rPr lang="pt-BR" sz="2400" b="1" dirty="0" smtClean="0"/>
            </a:br>
            <a:r>
              <a:rPr lang="pt-BR" sz="2400" b="1" dirty="0" smtClean="0"/>
              <a:t>I Macrorregião: 17/03/21 – link de acesso</a:t>
            </a:r>
            <a:r>
              <a:rPr lang="pt-BR" sz="2400" b="1" dirty="0"/>
              <a:t>: </a:t>
            </a:r>
            <a:r>
              <a:rPr lang="pt-BR" sz="2400" b="1" dirty="0">
                <a:hlinkClick r:id="rId2"/>
              </a:rPr>
              <a:t>https://</a:t>
            </a:r>
            <a:r>
              <a:rPr lang="pt-BR" sz="2400" b="1" dirty="0" smtClean="0">
                <a:hlinkClick r:id="rId2"/>
              </a:rPr>
              <a:t>meet.google.com/jaw-ubgu-hma</a:t>
            </a:r>
            <a:r>
              <a:rPr lang="pt-BR" sz="2400" b="1" dirty="0" smtClean="0"/>
              <a:t/>
            </a:r>
            <a:br>
              <a:rPr lang="pt-BR" sz="2400" b="1" dirty="0" smtClean="0"/>
            </a:br>
            <a:r>
              <a:rPr lang="pt-BR" sz="2400" b="1" dirty="0" smtClean="0"/>
              <a:t>II </a:t>
            </a:r>
            <a:r>
              <a:rPr lang="pt-BR" sz="2400" b="1" dirty="0" err="1" smtClean="0"/>
              <a:t>Macroregião</a:t>
            </a:r>
            <a:r>
              <a:rPr lang="pt-BR" sz="2400" b="1" dirty="0" smtClean="0"/>
              <a:t>: 24/03/21 – link de </a:t>
            </a:r>
            <a:r>
              <a:rPr lang="pt-BR" sz="2400" b="1" dirty="0"/>
              <a:t>acesso: </a:t>
            </a:r>
            <a:r>
              <a:rPr lang="pt-BR" sz="2400" b="1" dirty="0">
                <a:hlinkClick r:id="rId3"/>
              </a:rPr>
              <a:t>https://</a:t>
            </a:r>
            <a:r>
              <a:rPr lang="pt-BR" sz="2400" b="1" dirty="0" smtClean="0">
                <a:hlinkClick r:id="rId3"/>
              </a:rPr>
              <a:t>meet.google.com/cxf-zpmq-exv</a:t>
            </a:r>
            <a:r>
              <a:rPr lang="pt-BR" sz="2400" b="1" dirty="0" smtClean="0"/>
              <a:t/>
            </a:r>
            <a:br>
              <a:rPr lang="pt-BR" sz="2400" b="1" dirty="0" smtClean="0"/>
            </a:br>
            <a:r>
              <a:rPr lang="pt-BR" sz="2400" b="1" dirty="0" smtClean="0"/>
              <a:t>Oficina de consolidação: 31/03/21 – link </a:t>
            </a:r>
            <a:r>
              <a:rPr lang="pt-BR" sz="2400" b="1" dirty="0"/>
              <a:t>de acesso:  </a:t>
            </a:r>
            <a:r>
              <a:rPr lang="pt-BR" sz="2400" b="1" dirty="0">
                <a:hlinkClick r:id="rId4"/>
              </a:rPr>
              <a:t>https://</a:t>
            </a:r>
            <a:r>
              <a:rPr lang="pt-BR" sz="2400" b="1" dirty="0" smtClean="0">
                <a:hlinkClick r:id="rId4"/>
              </a:rPr>
              <a:t>meet.google.com/ayh-jkht-pki</a:t>
            </a:r>
            <a:r>
              <a:rPr lang="pt-BR" sz="2400" b="1" dirty="0" smtClean="0"/>
              <a:t/>
            </a:r>
            <a:br>
              <a:rPr lang="pt-BR" sz="2400" b="1" dirty="0" smtClean="0"/>
            </a:br>
            <a:r>
              <a:rPr lang="pt-BR" sz="2400" b="1" dirty="0" smtClean="0"/>
              <a:t/>
            </a:r>
            <a:br>
              <a:rPr lang="pt-BR" sz="2400" b="1" dirty="0" smtClean="0"/>
            </a:br>
            <a:r>
              <a:rPr lang="pt-BR" sz="2400" b="1" dirty="0" smtClean="0"/>
              <a:t>Horário: Das 08 às 12h.</a:t>
            </a:r>
            <a:r>
              <a:rPr lang="pt-BR" sz="2400" b="1" dirty="0"/>
              <a:t/>
            </a:r>
            <a:br>
              <a:rPr lang="pt-BR" sz="2400" b="1" dirty="0"/>
            </a:br>
            <a:r>
              <a:rPr lang="pt-BR" sz="2400" b="1" dirty="0" smtClean="0"/>
              <a:t/>
            </a:r>
            <a:br>
              <a:rPr lang="pt-BR" sz="2400" b="1" dirty="0" smtClean="0"/>
            </a:br>
            <a:r>
              <a:rPr lang="pt-BR" sz="2400" b="1" dirty="0" smtClean="0"/>
              <a:t>INFORMAÇÕES: 3315-1476  </a:t>
            </a:r>
            <a:r>
              <a:rPr lang="pt-BR" sz="1800" b="1" smtClean="0"/>
              <a:t>ou pelo   </a:t>
            </a:r>
            <a:r>
              <a:rPr lang="pt-BR" sz="1800" b="1" dirty="0" smtClean="0"/>
              <a:t>e-mail</a:t>
            </a:r>
            <a:r>
              <a:rPr lang="pt-BR" sz="2400" b="1" dirty="0" smtClean="0"/>
              <a:t>: </a:t>
            </a:r>
            <a:r>
              <a:rPr lang="pt-BR" sz="2400" b="1" dirty="0" smtClean="0">
                <a:hlinkClick r:id="rId5"/>
              </a:rPr>
              <a:t>qvt.csgp@gmail.com</a:t>
            </a:r>
            <a:r>
              <a:rPr lang="pt-BR" sz="2400" b="1" dirty="0" smtClean="0"/>
              <a:t> </a:t>
            </a:r>
            <a:endParaRPr lang="pt-BR" sz="2400" b="1" dirty="0"/>
          </a:p>
        </p:txBody>
      </p:sp>
    </p:spTree>
    <p:extLst>
      <p:ext uri="{BB962C8B-B14F-4D97-AF65-F5344CB8AC3E}">
        <p14:creationId xmlns:p14="http://schemas.microsoft.com/office/powerpoint/2010/main" val="1486199975"/>
      </p:ext>
    </p:extLst>
  </p:cSld>
  <p:clrMapOvr>
    <a:masterClrMapping/>
  </p:clrMapOvr>
</p:sld>
</file>

<file path=ppt/theme/theme1.xml><?xml version="1.0" encoding="utf-8"?>
<a:theme xmlns:a="http://schemas.openxmlformats.org/drawingml/2006/main" name="Metropolitano">
  <a:themeElements>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o">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TM03457491[[fn=Metropolitano]]</Template>
  <TotalTime>24</TotalTime>
  <Words>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 Light</vt:lpstr>
      <vt:lpstr>Metropolitano</vt:lpstr>
      <vt:lpstr>       OFICINAS DO II PLANO ESTADUAL DE HUMANIZAÇÃO DE ALAGOAS   Público alvo: Secretários Municipais de Saúde, COSEMS, CES, CIR, SESAU, UFAL, UNCISAL,  Hospitais HM, HGE, Metropolitano, Mata do Norte, HEMOAL, HEMOAR, SAMU MACEIO, SAMU ARAPIRACA, HEDH, MESM, HEPR, HEHA, CER UNCISAL, SASBEM, UPAS, AMBULATÓRIOS  24HORAS, SUAS, SUVISA, SURAUS, SUPAD, SUGEPS, SUPOFC, GAP, GEREVEP, TRABALHADORES DA SAÚDE E ESTUDANTES EM GERAL.  INSCRIÇÕES:  I Macrorregião: 17/03/21 – link de acesso: https://meet.google.com/jaw-ubgu-hma II Macroregião: 24/03/21 – link de acesso: https://meet.google.com/cxf-zpmq-exv Oficina de consolidação: 31/03/21 – link de acesso:  https://meet.google.com/ayh-jkht-pki  Horário: Das 08 às 12h.  INFORMAÇÕES: 3315-1476  ou pelo   e-mail: qvt.csgp@gmail.com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OFICINAS DO II PLANO ESTADUAL DE HUMANIZAÇÃO DE ALAGOAS 17,24 e 31 de março de 2021.  Público alvo: Secretários Municipais de Saúde, COSEMS, CES, CIR, SESAU, UFAL, UNCISAL,  Hospitais HM, HGE, Metropilitano, Mata do Norte, HEDH, MESM, HEPR, HEHA</dc:title>
  <dc:creator>SAMSUNG</dc:creator>
  <cp:lastModifiedBy>SAMSUNG</cp:lastModifiedBy>
  <cp:revision>6</cp:revision>
  <dcterms:created xsi:type="dcterms:W3CDTF">2021-03-05T17:39:28Z</dcterms:created>
  <dcterms:modified xsi:type="dcterms:W3CDTF">2021-03-05T18:03:43Z</dcterms:modified>
</cp:coreProperties>
</file>